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62" r:id="rId8"/>
    <p:sldId id="27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1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หน้าแรก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855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เนื้อหา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56F3793B-1531-79D1-F239-1D0C3E5D8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0009" y="6267860"/>
            <a:ext cx="1167581" cy="365125"/>
          </a:xfrm>
        </p:spPr>
        <p:txBody>
          <a:bodyPr/>
          <a:lstStyle/>
          <a:p>
            <a:fld id="{2A69FF43-D884-448F-B194-8EADE5D4D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72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หน้าแรก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7999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หน้าแรก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436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นื้อหา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7B8EBEB7-607F-A299-2578-94CDE9ACC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0512" y="5982725"/>
            <a:ext cx="1167581" cy="365125"/>
          </a:xfrm>
        </p:spPr>
        <p:txBody>
          <a:bodyPr/>
          <a:lstStyle/>
          <a:p>
            <a:fld id="{2A69FF43-D884-448F-B194-8EADE5D4D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61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นื้อหา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C9755B5E-C632-E4C5-FB63-3BF518BCE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9841" y="6022053"/>
            <a:ext cx="1167581" cy="365125"/>
          </a:xfrm>
        </p:spPr>
        <p:txBody>
          <a:bodyPr/>
          <a:lstStyle/>
          <a:p>
            <a:fld id="{2A69FF43-D884-448F-B194-8EADE5D4D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075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นื้อหา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3203555E-8E06-BEF5-893A-395BD49D6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177" y="6022053"/>
            <a:ext cx="1167581" cy="365125"/>
          </a:xfrm>
        </p:spPr>
        <p:txBody>
          <a:bodyPr/>
          <a:lstStyle/>
          <a:p>
            <a:fld id="{2A69FF43-D884-448F-B194-8EADE5D4D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34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นื้อหา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14F6B836-4E1C-9352-07D8-34A04A3A9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9674" y="5913899"/>
            <a:ext cx="1167581" cy="365125"/>
          </a:xfrm>
        </p:spPr>
        <p:txBody>
          <a:bodyPr/>
          <a:lstStyle/>
          <a:p>
            <a:fld id="{2A69FF43-D884-448F-B194-8EADE5D4D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65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เนื้อหา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56F3793B-1531-79D1-F239-1D0C3E5D8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9171" y="5904066"/>
            <a:ext cx="1167581" cy="365125"/>
          </a:xfrm>
        </p:spPr>
        <p:txBody>
          <a:bodyPr/>
          <a:lstStyle/>
          <a:p>
            <a:fld id="{2A69FF43-D884-448F-B194-8EADE5D4D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892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เนื้อหา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56F3793B-1531-79D1-F239-1D0C3E5D8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0009" y="5845073"/>
            <a:ext cx="1167581" cy="365125"/>
          </a:xfrm>
        </p:spPr>
        <p:txBody>
          <a:bodyPr/>
          <a:lstStyle/>
          <a:p>
            <a:fld id="{2A69FF43-D884-448F-B194-8EADE5D4D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987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6CA0A426-2441-E537-2D81-2D510A441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522" y="2368909"/>
            <a:ext cx="10515600" cy="1060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dirty="0"/>
              <a:t>ชื่อเรื่อง</a:t>
            </a:r>
            <a:endParaRPr lang="en-US" dirty="0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D04907B8-65F6-5159-44F1-B1210CCDA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4410" y="6356350"/>
            <a:ext cx="11675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2C63108-FFDF-4EBF-8755-5C3E7CE8F4B5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D7A27679-00B3-765B-FF5A-8952CBAB21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70009" y="6356350"/>
            <a:ext cx="11675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69FF43-D884-448F-B194-8EADE5D4D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554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8" r:id="rId2"/>
    <p:sldLayoutId id="2147483659" r:id="rId3"/>
    <p:sldLayoutId id="2147483657" r:id="rId4"/>
    <p:sldLayoutId id="2147483649" r:id="rId5"/>
    <p:sldLayoutId id="2147483652" r:id="rId6"/>
    <p:sldLayoutId id="2147483654" r:id="rId7"/>
    <p:sldLayoutId id="2147483655" r:id="rId8"/>
    <p:sldLayoutId id="2147483656" r:id="rId9"/>
    <p:sldLayoutId id="2147483660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C00000"/>
          </a:solidFill>
          <a:latin typeface="TH SarabunPSK" panose="020B0500040200020003" pitchFamily="34" charset="-34"/>
          <a:ea typeface="+mj-ea"/>
          <a:cs typeface="TH SarabunPSK" panose="020B0500040200020003" pitchFamily="34" charset="-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4C7E37D7-EFB9-A50F-E1BC-D0706485F798}"/>
              </a:ext>
            </a:extLst>
          </p:cNvPr>
          <p:cNvSpPr txBox="1"/>
          <p:nvPr/>
        </p:nvSpPr>
        <p:spPr>
          <a:xfrm>
            <a:off x="3776198" y="2213003"/>
            <a:ext cx="4639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latin typeface="DB Ozone X" panose="02000506090000020004" pitchFamily="2" charset="-34"/>
                <a:cs typeface="DB Ozone X" panose="02000506090000020004" pitchFamily="2" charset="-34"/>
              </a:rPr>
              <a:t>“</a:t>
            </a:r>
            <a:r>
              <a:rPr lang="th-TH" sz="5400" b="1" dirty="0">
                <a:solidFill>
                  <a:srgbClr val="C00000"/>
                </a:solidFill>
                <a:latin typeface="DB Ozone X" panose="02000506090000020004" pitchFamily="2" charset="-34"/>
                <a:cs typeface="DB Ozone X" panose="02000506090000020004" pitchFamily="2" charset="-34"/>
              </a:rPr>
              <a:t>หัวข้อภาษาไทย”</a:t>
            </a:r>
            <a:endParaRPr lang="en-US" sz="5400" b="1" dirty="0">
              <a:solidFill>
                <a:srgbClr val="C00000"/>
              </a:solidFill>
              <a:latin typeface="DB Ozone X" panose="02000506090000020004" pitchFamily="2" charset="-34"/>
              <a:cs typeface="DB Ozone X" panose="02000506090000020004" pitchFamily="2" charset="-34"/>
            </a:endParaRP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43851C2B-F6F6-377E-19D3-EED87DEB3115}"/>
              </a:ext>
            </a:extLst>
          </p:cNvPr>
          <p:cNvSpPr txBox="1"/>
          <p:nvPr/>
        </p:nvSpPr>
        <p:spPr>
          <a:xfrm>
            <a:off x="3942128" y="2982444"/>
            <a:ext cx="4363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latin typeface="DB Ozone X" panose="02000506090000020004" pitchFamily="2" charset="-34"/>
                <a:cs typeface="DB Ozone X" panose="02000506090000020004" pitchFamily="2" charset="-34"/>
              </a:rPr>
              <a:t>“English Title</a:t>
            </a:r>
            <a:r>
              <a:rPr lang="th-TH" sz="5400" b="1" dirty="0">
                <a:solidFill>
                  <a:srgbClr val="C00000"/>
                </a:solidFill>
                <a:latin typeface="DB Ozone X" panose="02000506090000020004" pitchFamily="2" charset="-34"/>
                <a:cs typeface="DB Ozone X" panose="02000506090000020004" pitchFamily="2" charset="-34"/>
              </a:rPr>
              <a:t>”</a:t>
            </a:r>
            <a:endParaRPr lang="en-US" sz="5400" b="1" dirty="0">
              <a:solidFill>
                <a:srgbClr val="C00000"/>
              </a:solidFill>
              <a:latin typeface="DB Ozone X" panose="02000506090000020004" pitchFamily="2" charset="-34"/>
              <a:cs typeface="DB Ozone X" panose="02000506090000020004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FACC5E77-FC8F-45EC-E63E-EE99CB234794}"/>
              </a:ext>
            </a:extLst>
          </p:cNvPr>
          <p:cNvSpPr txBox="1"/>
          <p:nvPr/>
        </p:nvSpPr>
        <p:spPr>
          <a:xfrm>
            <a:off x="4494446" y="4104484"/>
            <a:ext cx="3439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36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ชื่อเจ้าของผลงาน”</a:t>
            </a:r>
            <a:endParaRPr lang="en-US" sz="36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9AC82F97-A2A2-5598-6B12-2BE2181F10FF}"/>
              </a:ext>
            </a:extLst>
          </p:cNvPr>
          <p:cNvSpPr txBox="1"/>
          <p:nvPr/>
        </p:nvSpPr>
        <p:spPr>
          <a:xfrm>
            <a:off x="5480793" y="4750815"/>
            <a:ext cx="1467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36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สถาบัน”</a:t>
            </a:r>
            <a:endParaRPr lang="en-US" sz="36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27290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3C6D0FCB-65C6-9C18-24B6-33199DE8487B}"/>
              </a:ext>
            </a:extLst>
          </p:cNvPr>
          <p:cNvSpPr txBox="1"/>
          <p:nvPr/>
        </p:nvSpPr>
        <p:spPr>
          <a:xfrm>
            <a:off x="3776198" y="2213003"/>
            <a:ext cx="4639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latin typeface="DB Ozone X" panose="02000506090000020004" pitchFamily="2" charset="-34"/>
                <a:cs typeface="DB Ozone X" panose="02000506090000020004" pitchFamily="2" charset="-34"/>
              </a:rPr>
              <a:t>“</a:t>
            </a:r>
            <a:r>
              <a:rPr lang="th-TH" sz="5400" b="1" dirty="0">
                <a:solidFill>
                  <a:srgbClr val="C00000"/>
                </a:solidFill>
                <a:latin typeface="DB Ozone X" panose="02000506090000020004" pitchFamily="2" charset="-34"/>
                <a:cs typeface="DB Ozone X" panose="02000506090000020004" pitchFamily="2" charset="-34"/>
              </a:rPr>
              <a:t>หัวข้อภาษาไทย”</a:t>
            </a:r>
            <a:endParaRPr lang="en-US" sz="5400" b="1" dirty="0">
              <a:solidFill>
                <a:srgbClr val="C00000"/>
              </a:solidFill>
              <a:latin typeface="DB Ozone X" panose="02000506090000020004" pitchFamily="2" charset="-34"/>
              <a:cs typeface="DB Ozone X" panose="02000506090000020004" pitchFamily="2" charset="-34"/>
            </a:endParaRP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196C9FFB-DDAD-7F23-4077-E547ACEF6761}"/>
              </a:ext>
            </a:extLst>
          </p:cNvPr>
          <p:cNvSpPr txBox="1"/>
          <p:nvPr/>
        </p:nvSpPr>
        <p:spPr>
          <a:xfrm>
            <a:off x="3942128" y="2982444"/>
            <a:ext cx="4363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latin typeface="DB Ozone X" panose="02000506090000020004" pitchFamily="2" charset="-34"/>
                <a:cs typeface="DB Ozone X" panose="02000506090000020004" pitchFamily="2" charset="-34"/>
              </a:rPr>
              <a:t>“English Title</a:t>
            </a:r>
            <a:r>
              <a:rPr lang="th-TH" sz="5400" b="1" dirty="0">
                <a:solidFill>
                  <a:srgbClr val="C00000"/>
                </a:solidFill>
                <a:latin typeface="DB Ozone X" panose="02000506090000020004" pitchFamily="2" charset="-34"/>
                <a:cs typeface="DB Ozone X" panose="02000506090000020004" pitchFamily="2" charset="-34"/>
              </a:rPr>
              <a:t>”</a:t>
            </a:r>
            <a:endParaRPr lang="en-US" sz="5400" b="1" dirty="0">
              <a:solidFill>
                <a:srgbClr val="C00000"/>
              </a:solidFill>
              <a:latin typeface="DB Ozone X" panose="02000506090000020004" pitchFamily="2" charset="-34"/>
              <a:cs typeface="DB Ozone X" panose="02000506090000020004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3C390C7F-B860-BCCA-0DA1-862185686E05}"/>
              </a:ext>
            </a:extLst>
          </p:cNvPr>
          <p:cNvSpPr txBox="1"/>
          <p:nvPr/>
        </p:nvSpPr>
        <p:spPr>
          <a:xfrm>
            <a:off x="4494446" y="4104484"/>
            <a:ext cx="3439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36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ชื่อเจ้าของผลงาน”</a:t>
            </a:r>
            <a:endParaRPr lang="en-US" sz="36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A6562BAC-A2C0-098F-6C47-2B2ED602CD43}"/>
              </a:ext>
            </a:extLst>
          </p:cNvPr>
          <p:cNvSpPr txBox="1"/>
          <p:nvPr/>
        </p:nvSpPr>
        <p:spPr>
          <a:xfrm>
            <a:off x="5480793" y="4750815"/>
            <a:ext cx="1467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36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สถาบัน”</a:t>
            </a:r>
            <a:endParaRPr lang="en-US" sz="36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14047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A4BABD63-61EA-1208-357B-CA33FEC81974}"/>
              </a:ext>
            </a:extLst>
          </p:cNvPr>
          <p:cNvSpPr txBox="1"/>
          <p:nvPr/>
        </p:nvSpPr>
        <p:spPr>
          <a:xfrm>
            <a:off x="3776198" y="2213003"/>
            <a:ext cx="4639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latin typeface="DB Ozone X" panose="02000506090000020004" pitchFamily="2" charset="-34"/>
                <a:cs typeface="DB Ozone X" panose="02000506090000020004" pitchFamily="2" charset="-34"/>
              </a:rPr>
              <a:t>“</a:t>
            </a:r>
            <a:r>
              <a:rPr lang="th-TH" sz="5400" b="1" dirty="0">
                <a:solidFill>
                  <a:srgbClr val="C00000"/>
                </a:solidFill>
                <a:latin typeface="DB Ozone X" panose="02000506090000020004" pitchFamily="2" charset="-34"/>
                <a:cs typeface="DB Ozone X" panose="02000506090000020004" pitchFamily="2" charset="-34"/>
              </a:rPr>
              <a:t>หัวข้อภาษาไทย”</a:t>
            </a:r>
            <a:endParaRPr lang="en-US" sz="5400" b="1" dirty="0">
              <a:solidFill>
                <a:srgbClr val="C00000"/>
              </a:solidFill>
              <a:latin typeface="DB Ozone X" panose="02000506090000020004" pitchFamily="2" charset="-34"/>
              <a:cs typeface="DB Ozone X" panose="02000506090000020004" pitchFamily="2" charset="-34"/>
            </a:endParaRP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4A72F3DE-0947-2E18-97A8-AB7CE19E7B56}"/>
              </a:ext>
            </a:extLst>
          </p:cNvPr>
          <p:cNvSpPr txBox="1"/>
          <p:nvPr/>
        </p:nvSpPr>
        <p:spPr>
          <a:xfrm>
            <a:off x="3942128" y="2982444"/>
            <a:ext cx="4363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latin typeface="DB Ozone X" panose="02000506090000020004" pitchFamily="2" charset="-34"/>
                <a:cs typeface="DB Ozone X" panose="02000506090000020004" pitchFamily="2" charset="-34"/>
              </a:rPr>
              <a:t>“English Title</a:t>
            </a:r>
            <a:r>
              <a:rPr lang="th-TH" sz="5400" b="1" dirty="0">
                <a:solidFill>
                  <a:srgbClr val="C00000"/>
                </a:solidFill>
                <a:latin typeface="DB Ozone X" panose="02000506090000020004" pitchFamily="2" charset="-34"/>
                <a:cs typeface="DB Ozone X" panose="02000506090000020004" pitchFamily="2" charset="-34"/>
              </a:rPr>
              <a:t>”</a:t>
            </a:r>
            <a:endParaRPr lang="en-US" sz="5400" b="1" dirty="0">
              <a:solidFill>
                <a:srgbClr val="C00000"/>
              </a:solidFill>
              <a:latin typeface="DB Ozone X" panose="02000506090000020004" pitchFamily="2" charset="-34"/>
              <a:cs typeface="DB Ozone X" panose="02000506090000020004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E1FD4385-947B-E863-D7AC-61C1696B3537}"/>
              </a:ext>
            </a:extLst>
          </p:cNvPr>
          <p:cNvSpPr txBox="1"/>
          <p:nvPr/>
        </p:nvSpPr>
        <p:spPr>
          <a:xfrm>
            <a:off x="4494446" y="4104484"/>
            <a:ext cx="3439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36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ชื่อเจ้าของผลงาน”</a:t>
            </a:r>
            <a:endParaRPr lang="en-US" sz="36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5B93B81E-0BB6-9F92-6B1C-6A3A59E823A8}"/>
              </a:ext>
            </a:extLst>
          </p:cNvPr>
          <p:cNvSpPr txBox="1"/>
          <p:nvPr/>
        </p:nvSpPr>
        <p:spPr>
          <a:xfrm>
            <a:off x="5480793" y="4750815"/>
            <a:ext cx="1467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36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สถาบัน”</a:t>
            </a:r>
            <a:endParaRPr lang="en-US" sz="36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68995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5070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5019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2350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4540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2183749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48</Words>
  <Application>Microsoft Office PowerPoint</Application>
  <PresentationFormat>แบบจอกว้าง</PresentationFormat>
  <Paragraphs>12</Paragraphs>
  <Slides>8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8</vt:i4>
      </vt:variant>
    </vt:vector>
  </HeadingPairs>
  <TitlesOfParts>
    <vt:vector size="13" baseType="lpstr">
      <vt:lpstr>Aptos</vt:lpstr>
      <vt:lpstr>Arial</vt:lpstr>
      <vt:lpstr>DB Ozone X</vt:lpstr>
      <vt:lpstr>TH SarabunPSK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watchama pothong</dc:creator>
  <cp:lastModifiedBy>Watchama POTHONG</cp:lastModifiedBy>
  <cp:revision>4</cp:revision>
  <dcterms:created xsi:type="dcterms:W3CDTF">2025-11-09T18:33:07Z</dcterms:created>
  <dcterms:modified xsi:type="dcterms:W3CDTF">2026-02-01T11:48:23Z</dcterms:modified>
</cp:coreProperties>
</file>